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4A213-F09B-4F0E-BF7D-3474EEDFCE70}" v="9" dt="2022-08-30T12:29:42.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pi Nitin" userId="db26ca41-a0d8-499c-b760-ec9e53ae7c21" providerId="ADAL" clId="{5D84A213-F09B-4F0E-BF7D-3474EEDFCE70}"/>
    <pc:docChg chg="custSel modSld modMainMaster">
      <pc:chgData name="Shimpi Nitin" userId="db26ca41-a0d8-499c-b760-ec9e53ae7c21" providerId="ADAL" clId="{5D84A213-F09B-4F0E-BF7D-3474EEDFCE70}" dt="2022-08-30T12:29:42.296" v="44"/>
      <pc:docMkLst>
        <pc:docMk/>
      </pc:docMkLst>
      <pc:sldChg chg="modSp mod">
        <pc:chgData name="Shimpi Nitin" userId="db26ca41-a0d8-499c-b760-ec9e53ae7c21" providerId="ADAL" clId="{5D84A213-F09B-4F0E-BF7D-3474EEDFCE70}" dt="2022-08-30T12:29:28.214" v="13" actId="20577"/>
        <pc:sldMkLst>
          <pc:docMk/>
          <pc:sldMk cId="2002858076" sldId="256"/>
        </pc:sldMkLst>
        <pc:spChg chg="mod">
          <ac:chgData name="Shimpi Nitin" userId="db26ca41-a0d8-499c-b760-ec9e53ae7c21" providerId="ADAL" clId="{5D84A213-F09B-4F0E-BF7D-3474EEDFCE70}" dt="2022-08-30T12:29:28.214" v="13" actId="20577"/>
          <ac:spMkLst>
            <pc:docMk/>
            <pc:sldMk cId="2002858076" sldId="256"/>
            <ac:spMk id="31" creationId="{D0EAE9E9-6A12-4DE5-9328-F65D30DA5EEA}"/>
          </ac:spMkLst>
        </pc:spChg>
      </pc:sldChg>
      <pc:sldMasterChg chg="addSp modSp mod">
        <pc:chgData name="Shimpi Nitin" userId="db26ca41-a0d8-499c-b760-ec9e53ae7c21" providerId="ADAL" clId="{5D84A213-F09B-4F0E-BF7D-3474EEDFCE70}" dt="2022-08-30T12:29:42.296" v="44"/>
        <pc:sldMasterMkLst>
          <pc:docMk/>
          <pc:sldMasterMk cId="1576648109" sldId="2147483648"/>
        </pc:sldMasterMkLst>
        <pc:spChg chg="add mod ord modVis">
          <ac:chgData name="Shimpi Nitin" userId="db26ca41-a0d8-499c-b760-ec9e53ae7c21" providerId="ADAL" clId="{5D84A213-F09B-4F0E-BF7D-3474EEDFCE70}" dt="2022-08-30T12:29:42.296" v="44"/>
          <ac:spMkLst>
            <pc:docMk/>
            <pc:sldMasterMk cId="1576648109" sldId="2147483648"/>
            <ac:spMk id="7" creationId="{E3E3F809-88F2-6CA0-7552-E70B0510935E}"/>
          </ac:spMkLst>
        </pc:spChg>
      </pc:sldMasterChg>
    </pc:docChg>
  </pc:docChgLst>
  <pc:docChgLst>
    <pc:chgData name="Chandrashekar Chandru" userId="6988e416fdaf345b" providerId="LiveId" clId="{E0B2558C-380C-4F72-9871-3E9939833342}"/>
    <pc:docChg chg="custSel delSld modSld">
      <pc:chgData name="Chandrashekar Chandru" userId="6988e416fdaf345b" providerId="LiveId" clId="{E0B2558C-380C-4F72-9871-3E9939833342}" dt="2022-03-11T14:46:36.888" v="1023" actId="20577"/>
      <pc:docMkLst>
        <pc:docMk/>
      </pc:docMkLst>
      <pc:sldChg chg="modSp mod">
        <pc:chgData name="Chandrashekar Chandru" userId="6988e416fdaf345b" providerId="LiveId" clId="{E0B2558C-380C-4F72-9871-3E9939833342}" dt="2022-03-11T13:36:51.141" v="137" actId="20577"/>
        <pc:sldMkLst>
          <pc:docMk/>
          <pc:sldMk cId="224671415" sldId="296"/>
        </pc:sldMkLst>
        <pc:spChg chg="mod">
          <ac:chgData name="Chandrashekar Chandru" userId="6988e416fdaf345b" providerId="LiveId" clId="{E0B2558C-380C-4F72-9871-3E9939833342}" dt="2022-03-11T13:36:51.141" v="137" actId="20577"/>
          <ac:spMkLst>
            <pc:docMk/>
            <pc:sldMk cId="224671415" sldId="296"/>
            <ac:spMk id="4" creationId="{CC11D13C-1AC8-4B3C-AB7C-FF4C6C3C8150}"/>
          </ac:spMkLst>
        </pc:spChg>
      </pc:sldChg>
      <pc:sldChg chg="addSp delSp modSp mod">
        <pc:chgData name="Chandrashekar Chandru" userId="6988e416fdaf345b" providerId="LiveId" clId="{E0B2558C-380C-4F72-9871-3E9939833342}" dt="2022-03-11T14:00:18.591" v="299" actId="20577"/>
        <pc:sldMkLst>
          <pc:docMk/>
          <pc:sldMk cId="1773981164" sldId="297"/>
        </pc:sldMkLst>
        <pc:spChg chg="mod">
          <ac:chgData name="Chandrashekar Chandru" userId="6988e416fdaf345b" providerId="LiveId" clId="{E0B2558C-380C-4F72-9871-3E9939833342}" dt="2022-03-11T13:37:29.029" v="177" actId="20577"/>
          <ac:spMkLst>
            <pc:docMk/>
            <pc:sldMk cId="1773981164" sldId="297"/>
            <ac:spMk id="2" creationId="{6BC7A272-6FA3-4B1F-A2BA-AE5ECD6964E9}"/>
          </ac:spMkLst>
        </pc:spChg>
        <pc:spChg chg="mod">
          <ac:chgData name="Chandrashekar Chandru" userId="6988e416fdaf345b" providerId="LiveId" clId="{E0B2558C-380C-4F72-9871-3E9939833342}" dt="2022-03-11T14:00:18.591" v="299" actId="20577"/>
          <ac:spMkLst>
            <pc:docMk/>
            <pc:sldMk cId="1773981164" sldId="297"/>
            <ac:spMk id="10" creationId="{5AFD8326-B86E-4065-B095-8508ABF74A1C}"/>
          </ac:spMkLst>
        </pc:spChg>
        <pc:picChg chg="add mod">
          <ac:chgData name="Chandrashekar Chandru" userId="6988e416fdaf345b" providerId="LiveId" clId="{E0B2558C-380C-4F72-9871-3E9939833342}" dt="2022-03-11T13:40:17.987" v="182" actId="1076"/>
          <ac:picMkLst>
            <pc:docMk/>
            <pc:sldMk cId="1773981164" sldId="297"/>
            <ac:picMk id="4" creationId="{921B369E-3E12-4F93-8A35-6BCBAE9A201A}"/>
          </ac:picMkLst>
        </pc:picChg>
        <pc:picChg chg="add mod">
          <ac:chgData name="Chandrashekar Chandru" userId="6988e416fdaf345b" providerId="LiveId" clId="{E0B2558C-380C-4F72-9871-3E9939833342}" dt="2022-03-11T13:41:01.157" v="186" actId="14100"/>
          <ac:picMkLst>
            <pc:docMk/>
            <pc:sldMk cId="1773981164" sldId="297"/>
            <ac:picMk id="6" creationId="{F7C5ADA1-B807-4CF5-B87C-F7A1932C7BA7}"/>
          </ac:picMkLst>
        </pc:picChg>
        <pc:picChg chg="del mod">
          <ac:chgData name="Chandrashekar Chandru" userId="6988e416fdaf345b" providerId="LiveId" clId="{E0B2558C-380C-4F72-9871-3E9939833342}" dt="2022-03-11T13:37:34.152" v="179" actId="478"/>
          <ac:picMkLst>
            <pc:docMk/>
            <pc:sldMk cId="1773981164" sldId="297"/>
            <ac:picMk id="7" creationId="{2E8FAA45-67C0-40F9-879D-01A4EFB7471D}"/>
          </ac:picMkLst>
        </pc:picChg>
        <pc:picChg chg="del">
          <ac:chgData name="Chandrashekar Chandru" userId="6988e416fdaf345b" providerId="LiveId" clId="{E0B2558C-380C-4F72-9871-3E9939833342}" dt="2022-03-11T13:37:37.725" v="180" actId="478"/>
          <ac:picMkLst>
            <pc:docMk/>
            <pc:sldMk cId="1773981164" sldId="297"/>
            <ac:picMk id="1026" creationId="{5488C7CB-2A63-484B-B115-EFC75CCCFF5C}"/>
          </ac:picMkLst>
        </pc:picChg>
      </pc:sldChg>
      <pc:sldChg chg="addSp delSp modSp mod">
        <pc:chgData name="Chandrashekar Chandru" userId="6988e416fdaf345b" providerId="LiveId" clId="{E0B2558C-380C-4F72-9871-3E9939833342}" dt="2022-03-11T14:01:37.491" v="325" actId="20577"/>
        <pc:sldMkLst>
          <pc:docMk/>
          <pc:sldMk cId="553231031" sldId="298"/>
        </pc:sldMkLst>
        <pc:spChg chg="mod">
          <ac:chgData name="Chandrashekar Chandru" userId="6988e416fdaf345b" providerId="LiveId" clId="{E0B2558C-380C-4F72-9871-3E9939833342}" dt="2022-03-11T13:57:12.629" v="240" actId="20577"/>
          <ac:spMkLst>
            <pc:docMk/>
            <pc:sldMk cId="553231031" sldId="298"/>
            <ac:spMk id="2" creationId="{AED8CA0B-D111-4842-B650-F050DFA5E6BD}"/>
          </ac:spMkLst>
        </pc:spChg>
        <pc:spChg chg="mod">
          <ac:chgData name="Chandrashekar Chandru" userId="6988e416fdaf345b" providerId="LiveId" clId="{E0B2558C-380C-4F72-9871-3E9939833342}" dt="2022-03-11T14:01:37.491" v="325" actId="20577"/>
          <ac:spMkLst>
            <pc:docMk/>
            <pc:sldMk cId="553231031" sldId="298"/>
            <ac:spMk id="9" creationId="{2D7F852D-BA82-4A23-8933-BA436911D33D}"/>
          </ac:spMkLst>
        </pc:spChg>
        <pc:picChg chg="add mod">
          <ac:chgData name="Chandrashekar Chandru" userId="6988e416fdaf345b" providerId="LiveId" clId="{E0B2558C-380C-4F72-9871-3E9939833342}" dt="2022-03-11T13:59:02.295" v="244" actId="1076"/>
          <ac:picMkLst>
            <pc:docMk/>
            <pc:sldMk cId="553231031" sldId="298"/>
            <ac:picMk id="4" creationId="{BCDD169E-1BC8-4607-8FEE-90F867257BC1}"/>
          </ac:picMkLst>
        </pc:picChg>
        <pc:picChg chg="add mod">
          <ac:chgData name="Chandrashekar Chandru" userId="6988e416fdaf345b" providerId="LiveId" clId="{E0B2558C-380C-4F72-9871-3E9939833342}" dt="2022-03-11T13:59:22.059" v="247" actId="14100"/>
          <ac:picMkLst>
            <pc:docMk/>
            <pc:sldMk cId="553231031" sldId="298"/>
            <ac:picMk id="6" creationId="{CFBB5876-32EF-450D-954A-1F5B53236C2D}"/>
          </ac:picMkLst>
        </pc:picChg>
        <pc:picChg chg="del">
          <ac:chgData name="Chandrashekar Chandru" userId="6988e416fdaf345b" providerId="LiveId" clId="{E0B2558C-380C-4F72-9871-3E9939833342}" dt="2022-03-11T13:57:15.327" v="241" actId="478"/>
          <ac:picMkLst>
            <pc:docMk/>
            <pc:sldMk cId="553231031" sldId="298"/>
            <ac:picMk id="7" creationId="{C01BB0B7-405A-4E06-BD2F-12F30F66EA30}"/>
          </ac:picMkLst>
        </pc:picChg>
        <pc:picChg chg="del">
          <ac:chgData name="Chandrashekar Chandru" userId="6988e416fdaf345b" providerId="LiveId" clId="{E0B2558C-380C-4F72-9871-3E9939833342}" dt="2022-03-11T13:57:17.095" v="242" actId="478"/>
          <ac:picMkLst>
            <pc:docMk/>
            <pc:sldMk cId="553231031" sldId="298"/>
            <ac:picMk id="2050" creationId="{EE31CE02-02FA-456B-849D-DFDF400D64EF}"/>
          </ac:picMkLst>
        </pc:picChg>
      </pc:sldChg>
      <pc:sldChg chg="addSp delSp modSp mod">
        <pc:chgData name="Chandrashekar Chandru" userId="6988e416fdaf345b" providerId="LiveId" clId="{E0B2558C-380C-4F72-9871-3E9939833342}" dt="2022-03-11T14:08:04.271" v="466" actId="20577"/>
        <pc:sldMkLst>
          <pc:docMk/>
          <pc:sldMk cId="2013178158" sldId="299"/>
        </pc:sldMkLst>
        <pc:spChg chg="mod">
          <ac:chgData name="Chandrashekar Chandru" userId="6988e416fdaf345b" providerId="LiveId" clId="{E0B2558C-380C-4F72-9871-3E9939833342}" dt="2022-03-11T14:02:27.142" v="386" actId="20577"/>
          <ac:spMkLst>
            <pc:docMk/>
            <pc:sldMk cId="2013178158" sldId="299"/>
            <ac:spMk id="2" creationId="{6356C1B0-7AF0-4F77-872C-CB30230FE4A2}"/>
          </ac:spMkLst>
        </pc:spChg>
        <pc:spChg chg="mod">
          <ac:chgData name="Chandrashekar Chandru" userId="6988e416fdaf345b" providerId="LiveId" clId="{E0B2558C-380C-4F72-9871-3E9939833342}" dt="2022-03-11T14:08:04.271" v="466" actId="20577"/>
          <ac:spMkLst>
            <pc:docMk/>
            <pc:sldMk cId="2013178158" sldId="299"/>
            <ac:spMk id="5" creationId="{142955B2-9E78-4A2D-9DE1-82EBDB2E0E9F}"/>
          </ac:spMkLst>
        </pc:spChg>
        <pc:picChg chg="del mod">
          <ac:chgData name="Chandrashekar Chandru" userId="6988e416fdaf345b" providerId="LiveId" clId="{E0B2558C-380C-4F72-9871-3E9939833342}" dt="2022-03-11T14:02:31.575" v="388" actId="478"/>
          <ac:picMkLst>
            <pc:docMk/>
            <pc:sldMk cId="2013178158" sldId="299"/>
            <ac:picMk id="4" creationId="{2C670A5D-7B55-451F-9F93-471C5EE5A551}"/>
          </ac:picMkLst>
        </pc:picChg>
        <pc:picChg chg="add mod">
          <ac:chgData name="Chandrashekar Chandru" userId="6988e416fdaf345b" providerId="LiveId" clId="{E0B2558C-380C-4F72-9871-3E9939833342}" dt="2022-03-11T14:06:55.123" v="391" actId="1076"/>
          <ac:picMkLst>
            <pc:docMk/>
            <pc:sldMk cId="2013178158" sldId="299"/>
            <ac:picMk id="6" creationId="{D6A68C8A-0613-4DBC-926D-5635C9D8AE4D}"/>
          </ac:picMkLst>
        </pc:picChg>
        <pc:picChg chg="add mod">
          <ac:chgData name="Chandrashekar Chandru" userId="6988e416fdaf345b" providerId="LiveId" clId="{E0B2558C-380C-4F72-9871-3E9939833342}" dt="2022-03-11T14:07:17.644" v="394" actId="14100"/>
          <ac:picMkLst>
            <pc:docMk/>
            <pc:sldMk cId="2013178158" sldId="299"/>
            <ac:picMk id="8" creationId="{43E8CF5D-E4AC-4A7C-BDB5-6404EAB0EB6F}"/>
          </ac:picMkLst>
        </pc:picChg>
        <pc:picChg chg="del">
          <ac:chgData name="Chandrashekar Chandru" userId="6988e416fdaf345b" providerId="LiveId" clId="{E0B2558C-380C-4F72-9871-3E9939833342}" dt="2022-03-11T14:02:33.826" v="389" actId="478"/>
          <ac:picMkLst>
            <pc:docMk/>
            <pc:sldMk cId="2013178158" sldId="299"/>
            <ac:picMk id="3074" creationId="{2B4B3069-E227-40B5-8E8B-364920DE32C4}"/>
          </ac:picMkLst>
        </pc:picChg>
      </pc:sldChg>
      <pc:sldChg chg="addSp delSp modSp mod">
        <pc:chgData name="Chandrashekar Chandru" userId="6988e416fdaf345b" providerId="LiveId" clId="{E0B2558C-380C-4F72-9871-3E9939833342}" dt="2022-03-11T14:10:27.319" v="553" actId="20577"/>
        <pc:sldMkLst>
          <pc:docMk/>
          <pc:sldMk cId="860733213" sldId="300"/>
        </pc:sldMkLst>
        <pc:spChg chg="mod">
          <ac:chgData name="Chandrashekar Chandru" userId="6988e416fdaf345b" providerId="LiveId" clId="{E0B2558C-380C-4F72-9871-3E9939833342}" dt="2022-03-11T14:09:01.455" v="521" actId="20577"/>
          <ac:spMkLst>
            <pc:docMk/>
            <pc:sldMk cId="860733213" sldId="300"/>
            <ac:spMk id="2" creationId="{36FBE58D-3B3B-4D0D-B45A-7B8E43EE633A}"/>
          </ac:spMkLst>
        </pc:spChg>
        <pc:spChg chg="mod">
          <ac:chgData name="Chandrashekar Chandru" userId="6988e416fdaf345b" providerId="LiveId" clId="{E0B2558C-380C-4F72-9871-3E9939833342}" dt="2022-03-11T14:10:27.319" v="553" actId="20577"/>
          <ac:spMkLst>
            <pc:docMk/>
            <pc:sldMk cId="860733213" sldId="300"/>
            <ac:spMk id="5" creationId="{ACB110C6-5755-4634-8B70-D8D4A24FE1EB}"/>
          </ac:spMkLst>
        </pc:spChg>
        <pc:picChg chg="del mod">
          <ac:chgData name="Chandrashekar Chandru" userId="6988e416fdaf345b" providerId="LiveId" clId="{E0B2558C-380C-4F72-9871-3E9939833342}" dt="2022-03-11T14:09:04.811" v="523" actId="478"/>
          <ac:picMkLst>
            <pc:docMk/>
            <pc:sldMk cId="860733213" sldId="300"/>
            <ac:picMk id="4" creationId="{98EA00DB-2CEF-43F9-9895-AD58B92DC7AF}"/>
          </ac:picMkLst>
        </pc:picChg>
        <pc:picChg chg="add mod">
          <ac:chgData name="Chandrashekar Chandru" userId="6988e416fdaf345b" providerId="LiveId" clId="{E0B2558C-380C-4F72-9871-3E9939833342}" dt="2022-03-11T14:09:33.287" v="526" actId="1076"/>
          <ac:picMkLst>
            <pc:docMk/>
            <pc:sldMk cId="860733213" sldId="300"/>
            <ac:picMk id="6" creationId="{D07B4C3E-7685-4CA6-BFE9-71ED44DC1A32}"/>
          </ac:picMkLst>
        </pc:picChg>
        <pc:picChg chg="add mod">
          <ac:chgData name="Chandrashekar Chandru" userId="6988e416fdaf345b" providerId="LiveId" clId="{E0B2558C-380C-4F72-9871-3E9939833342}" dt="2022-03-11T14:10:04.453" v="529" actId="14100"/>
          <ac:picMkLst>
            <pc:docMk/>
            <pc:sldMk cId="860733213" sldId="300"/>
            <ac:picMk id="8" creationId="{4C6F18A7-F5D2-4568-9921-BE2F15524212}"/>
          </ac:picMkLst>
        </pc:picChg>
        <pc:picChg chg="del">
          <ac:chgData name="Chandrashekar Chandru" userId="6988e416fdaf345b" providerId="LiveId" clId="{E0B2558C-380C-4F72-9871-3E9939833342}" dt="2022-03-11T14:09:06.787" v="524" actId="478"/>
          <ac:picMkLst>
            <pc:docMk/>
            <pc:sldMk cId="860733213" sldId="300"/>
            <ac:picMk id="4098" creationId="{149D222C-B413-48C3-A03F-8ACFEAB24DE3}"/>
          </ac:picMkLst>
        </pc:picChg>
      </pc:sldChg>
      <pc:sldChg chg="addSp delSp modSp mod">
        <pc:chgData name="Chandrashekar Chandru" userId="6988e416fdaf345b" providerId="LiveId" clId="{E0B2558C-380C-4F72-9871-3E9939833342}" dt="2022-03-11T14:12:13.985" v="606" actId="20577"/>
        <pc:sldMkLst>
          <pc:docMk/>
          <pc:sldMk cId="2788726521" sldId="301"/>
        </pc:sldMkLst>
        <pc:spChg chg="mod">
          <ac:chgData name="Chandrashekar Chandru" userId="6988e416fdaf345b" providerId="LiveId" clId="{E0B2558C-380C-4F72-9871-3E9939833342}" dt="2022-03-11T14:11:14.836" v="571" actId="20577"/>
          <ac:spMkLst>
            <pc:docMk/>
            <pc:sldMk cId="2788726521" sldId="301"/>
            <ac:spMk id="2" creationId="{D8FC93E9-E5A3-4B5A-A8A0-7BFF445F6F86}"/>
          </ac:spMkLst>
        </pc:spChg>
        <pc:spChg chg="mod">
          <ac:chgData name="Chandrashekar Chandru" userId="6988e416fdaf345b" providerId="LiveId" clId="{E0B2558C-380C-4F72-9871-3E9939833342}" dt="2022-03-11T14:12:13.985" v="606" actId="20577"/>
          <ac:spMkLst>
            <pc:docMk/>
            <pc:sldMk cId="2788726521" sldId="301"/>
            <ac:spMk id="7" creationId="{DE81227F-97EE-414D-8BB3-83DCB3EF432B}"/>
          </ac:spMkLst>
        </pc:spChg>
        <pc:picChg chg="add mod">
          <ac:chgData name="Chandrashekar Chandru" userId="6988e416fdaf345b" providerId="LiveId" clId="{E0B2558C-380C-4F72-9871-3E9939833342}" dt="2022-03-11T14:11:37.653" v="578" actId="1076"/>
          <ac:picMkLst>
            <pc:docMk/>
            <pc:sldMk cId="2788726521" sldId="301"/>
            <ac:picMk id="4" creationId="{FD09AA28-E9CB-43E3-9E6D-6E31CAA5E41C}"/>
          </ac:picMkLst>
        </pc:picChg>
        <pc:picChg chg="del mod">
          <ac:chgData name="Chandrashekar Chandru" userId="6988e416fdaf345b" providerId="LiveId" clId="{E0B2558C-380C-4F72-9871-3E9939833342}" dt="2022-03-11T14:11:17.720" v="573" actId="478"/>
          <ac:picMkLst>
            <pc:docMk/>
            <pc:sldMk cId="2788726521" sldId="301"/>
            <ac:picMk id="6" creationId="{B4AD83AB-3711-40FC-B431-F089F9875E20}"/>
          </ac:picMkLst>
        </pc:picChg>
        <pc:picChg chg="add mod">
          <ac:chgData name="Chandrashekar Chandru" userId="6988e416fdaf345b" providerId="LiveId" clId="{E0B2558C-380C-4F72-9871-3E9939833342}" dt="2022-03-11T14:11:54.836" v="581" actId="14100"/>
          <ac:picMkLst>
            <pc:docMk/>
            <pc:sldMk cId="2788726521" sldId="301"/>
            <ac:picMk id="8" creationId="{94C68948-ACDF-4130-A2F6-97B5AD5E670C}"/>
          </ac:picMkLst>
        </pc:picChg>
        <pc:picChg chg="del">
          <ac:chgData name="Chandrashekar Chandru" userId="6988e416fdaf345b" providerId="LiveId" clId="{E0B2558C-380C-4F72-9871-3E9939833342}" dt="2022-03-11T14:11:19.604" v="574" actId="478"/>
          <ac:picMkLst>
            <pc:docMk/>
            <pc:sldMk cId="2788726521" sldId="301"/>
            <ac:picMk id="5122" creationId="{A6FFBDFA-FABA-45B0-927E-267968A65DA3}"/>
          </ac:picMkLst>
        </pc:picChg>
      </pc:sldChg>
      <pc:sldChg chg="del">
        <pc:chgData name="Chandrashekar Chandru" userId="6988e416fdaf345b" providerId="LiveId" clId="{E0B2558C-380C-4F72-9871-3E9939833342}" dt="2022-03-11T14:12:49.068" v="607" actId="2696"/>
        <pc:sldMkLst>
          <pc:docMk/>
          <pc:sldMk cId="2113696194" sldId="302"/>
        </pc:sldMkLst>
      </pc:sldChg>
      <pc:sldChg chg="del">
        <pc:chgData name="Chandrashekar Chandru" userId="6988e416fdaf345b" providerId="LiveId" clId="{E0B2558C-380C-4F72-9871-3E9939833342}" dt="2022-03-11T14:12:59.490" v="608" actId="2696"/>
        <pc:sldMkLst>
          <pc:docMk/>
          <pc:sldMk cId="3787785206" sldId="303"/>
        </pc:sldMkLst>
      </pc:sldChg>
      <pc:sldChg chg="del">
        <pc:chgData name="Chandrashekar Chandru" userId="6988e416fdaf345b" providerId="LiveId" clId="{E0B2558C-380C-4F72-9871-3E9939833342}" dt="2022-03-11T14:13:10.212" v="609" actId="2696"/>
        <pc:sldMkLst>
          <pc:docMk/>
          <pc:sldMk cId="185458228" sldId="304"/>
        </pc:sldMkLst>
      </pc:sldChg>
      <pc:sldChg chg="addSp delSp modSp mod">
        <pc:chgData name="Chandrashekar Chandru" userId="6988e416fdaf345b" providerId="LiveId" clId="{E0B2558C-380C-4F72-9871-3E9939833342}" dt="2022-03-11T14:33:30.207" v="626" actId="20577"/>
        <pc:sldMkLst>
          <pc:docMk/>
          <pc:sldMk cId="2542594224" sldId="305"/>
        </pc:sldMkLst>
        <pc:spChg chg="mod">
          <ac:chgData name="Chandrashekar Chandru" userId="6988e416fdaf345b" providerId="LiveId" clId="{E0B2558C-380C-4F72-9871-3E9939833342}" dt="2022-03-11T14:33:30.207" v="626" actId="20577"/>
          <ac:spMkLst>
            <pc:docMk/>
            <pc:sldMk cId="2542594224" sldId="305"/>
            <ac:spMk id="4" creationId="{6F1A2BE9-000D-44EB-91AF-132CE3398DE5}"/>
          </ac:spMkLst>
        </pc:spChg>
        <pc:picChg chg="del mod">
          <ac:chgData name="Chandrashekar Chandru" userId="6988e416fdaf345b" providerId="LiveId" clId="{E0B2558C-380C-4F72-9871-3E9939833342}" dt="2022-03-11T14:32:54.457" v="611" actId="478"/>
          <ac:picMkLst>
            <pc:docMk/>
            <pc:sldMk cId="2542594224" sldId="305"/>
            <ac:picMk id="3" creationId="{F94F06AB-52D7-4C45-966F-F9DBB1D72852}"/>
          </ac:picMkLst>
        </pc:picChg>
        <pc:picChg chg="add mod">
          <ac:chgData name="Chandrashekar Chandru" userId="6988e416fdaf345b" providerId="LiveId" clId="{E0B2558C-380C-4F72-9871-3E9939833342}" dt="2022-03-11T14:33:22.086" v="616" actId="1076"/>
          <ac:picMkLst>
            <pc:docMk/>
            <pc:sldMk cId="2542594224" sldId="305"/>
            <ac:picMk id="6" creationId="{D0FD9AD8-6908-4EBC-9933-D682210DC0D4}"/>
          </ac:picMkLst>
        </pc:picChg>
      </pc:sldChg>
      <pc:sldChg chg="addSp delSp modSp mod">
        <pc:chgData name="Chandrashekar Chandru" userId="6988e416fdaf345b" providerId="LiveId" clId="{E0B2558C-380C-4F72-9871-3E9939833342}" dt="2022-03-11T14:38:54.863" v="631" actId="1076"/>
        <pc:sldMkLst>
          <pc:docMk/>
          <pc:sldMk cId="269317581" sldId="306"/>
        </pc:sldMkLst>
        <pc:picChg chg="add mod">
          <ac:chgData name="Chandrashekar Chandru" userId="6988e416fdaf345b" providerId="LiveId" clId="{E0B2558C-380C-4F72-9871-3E9939833342}" dt="2022-03-11T14:38:54.863" v="631" actId="1076"/>
          <ac:picMkLst>
            <pc:docMk/>
            <pc:sldMk cId="269317581" sldId="306"/>
            <ac:picMk id="4" creationId="{5A8367CE-CC09-4AC2-AA67-743908E4B7C2}"/>
          </ac:picMkLst>
        </pc:picChg>
        <pc:picChg chg="del">
          <ac:chgData name="Chandrashekar Chandru" userId="6988e416fdaf345b" providerId="LiveId" clId="{E0B2558C-380C-4F72-9871-3E9939833342}" dt="2022-03-11T14:38:10.324" v="627" actId="478"/>
          <ac:picMkLst>
            <pc:docMk/>
            <pc:sldMk cId="269317581" sldId="306"/>
            <ac:picMk id="6" creationId="{B1553A4B-7D23-48D7-9909-256FCD1353A5}"/>
          </ac:picMkLst>
        </pc:picChg>
      </pc:sldChg>
      <pc:sldChg chg="addSp delSp modSp mod">
        <pc:chgData name="Chandrashekar Chandru" userId="6988e416fdaf345b" providerId="LiveId" clId="{E0B2558C-380C-4F72-9871-3E9939833342}" dt="2022-03-11T14:43:28.798" v="909" actId="20577"/>
        <pc:sldMkLst>
          <pc:docMk/>
          <pc:sldMk cId="2050201121" sldId="307"/>
        </pc:sldMkLst>
        <pc:spChg chg="mod">
          <ac:chgData name="Chandrashekar Chandru" userId="6988e416fdaf345b" providerId="LiveId" clId="{E0B2558C-380C-4F72-9871-3E9939833342}" dt="2022-03-11T14:43:28.798" v="909" actId="20577"/>
          <ac:spMkLst>
            <pc:docMk/>
            <pc:sldMk cId="2050201121" sldId="307"/>
            <ac:spMk id="7" creationId="{30E7B2D8-5E08-46D9-9672-493C407D13B6}"/>
          </ac:spMkLst>
        </pc:spChg>
        <pc:picChg chg="add mod">
          <ac:chgData name="Chandrashekar Chandru" userId="6988e416fdaf345b" providerId="LiveId" clId="{E0B2558C-380C-4F72-9871-3E9939833342}" dt="2022-03-11T14:41:51.934" v="636" actId="14100"/>
          <ac:picMkLst>
            <pc:docMk/>
            <pc:sldMk cId="2050201121" sldId="307"/>
            <ac:picMk id="4" creationId="{C99DDFD1-F209-4A94-9E16-91BF8B20A057}"/>
          </ac:picMkLst>
        </pc:picChg>
        <pc:picChg chg="del">
          <ac:chgData name="Chandrashekar Chandru" userId="6988e416fdaf345b" providerId="LiveId" clId="{E0B2558C-380C-4F72-9871-3E9939833342}" dt="2022-03-11T14:41:30.598" v="632" actId="478"/>
          <ac:picMkLst>
            <pc:docMk/>
            <pc:sldMk cId="2050201121" sldId="307"/>
            <ac:picMk id="5" creationId="{BF7957F5-E6E2-40AB-A784-DB7870D3224D}"/>
          </ac:picMkLst>
        </pc:picChg>
        <pc:picChg chg="add mod">
          <ac:chgData name="Chandrashekar Chandru" userId="6988e416fdaf345b" providerId="LiveId" clId="{E0B2558C-380C-4F72-9871-3E9939833342}" dt="2022-03-11T14:42:38.344" v="641" actId="14100"/>
          <ac:picMkLst>
            <pc:docMk/>
            <pc:sldMk cId="2050201121" sldId="307"/>
            <ac:picMk id="8" creationId="{C3A57097-249B-4443-87CB-BF176639B400}"/>
          </ac:picMkLst>
        </pc:picChg>
        <pc:picChg chg="del">
          <ac:chgData name="Chandrashekar Chandru" userId="6988e416fdaf345b" providerId="LiveId" clId="{E0B2558C-380C-4F72-9871-3E9939833342}" dt="2022-03-11T14:41:32.263" v="633" actId="478"/>
          <ac:picMkLst>
            <pc:docMk/>
            <pc:sldMk cId="2050201121" sldId="307"/>
            <ac:picMk id="9218" creationId="{12AB054C-AFB1-4653-AD03-D63BECE3FEF2}"/>
          </ac:picMkLst>
        </pc:picChg>
      </pc:sldChg>
      <pc:sldChg chg="addSp delSp modSp mod">
        <pc:chgData name="Chandrashekar Chandru" userId="6988e416fdaf345b" providerId="LiveId" clId="{E0B2558C-380C-4F72-9871-3E9939833342}" dt="2022-03-11T14:45:08.014" v="913" actId="1076"/>
        <pc:sldMkLst>
          <pc:docMk/>
          <pc:sldMk cId="1825019688" sldId="308"/>
        </pc:sldMkLst>
        <pc:picChg chg="add mod">
          <ac:chgData name="Chandrashekar Chandru" userId="6988e416fdaf345b" providerId="LiveId" clId="{E0B2558C-380C-4F72-9871-3E9939833342}" dt="2022-03-11T14:45:08.014" v="913" actId="1076"/>
          <ac:picMkLst>
            <pc:docMk/>
            <pc:sldMk cId="1825019688" sldId="308"/>
            <ac:picMk id="4" creationId="{1B7E14E3-C47D-474C-AAA0-6EEEC8315A46}"/>
          </ac:picMkLst>
        </pc:picChg>
        <pc:picChg chg="del">
          <ac:chgData name="Chandrashekar Chandru" userId="6988e416fdaf345b" providerId="LiveId" clId="{E0B2558C-380C-4F72-9871-3E9939833342}" dt="2022-03-11T14:44:42.095" v="910" actId="478"/>
          <ac:picMkLst>
            <pc:docMk/>
            <pc:sldMk cId="1825019688" sldId="308"/>
            <ac:picMk id="14" creationId="{C9BE14CB-0C8A-4FE7-8C7F-F1B6DB2ED63B}"/>
          </ac:picMkLst>
        </pc:picChg>
      </pc:sldChg>
      <pc:sldChg chg="modSp mod">
        <pc:chgData name="Chandrashekar Chandru" userId="6988e416fdaf345b" providerId="LiveId" clId="{E0B2558C-380C-4F72-9871-3E9939833342}" dt="2022-03-11T14:46:36.888" v="1023" actId="20577"/>
        <pc:sldMkLst>
          <pc:docMk/>
          <pc:sldMk cId="2464134901" sldId="309"/>
        </pc:sldMkLst>
        <pc:spChg chg="mod">
          <ac:chgData name="Chandrashekar Chandru" userId="6988e416fdaf345b" providerId="LiveId" clId="{E0B2558C-380C-4F72-9871-3E9939833342}" dt="2022-03-11T14:46:36.888" v="1023" actId="20577"/>
          <ac:spMkLst>
            <pc:docMk/>
            <pc:sldMk cId="2464134901" sldId="309"/>
            <ac:spMk id="3" creationId="{E22967B1-507D-44C3-AD8A-FCBE6769C71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30-08-2022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30-08-2022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
        <p:nvSpPr>
          <p:cNvPr id="7"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E3E3F809-88F2-6CA0-7552-E70B0510935E}"/>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 name="Picture 10">
            <a:extLst>
              <a:ext uri="{FF2B5EF4-FFF2-40B4-BE49-F238E27FC236}">
                <a16:creationId xmlns:a16="http://schemas.microsoft.com/office/drawing/2014/main" id="{73463635-A5EA-463B-9008-68E883702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0"/>
            <a:ext cx="98348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EEBB31-41D3-4F4C-A8D7-C981C931CE61}"/>
              </a:ext>
            </a:extLst>
          </p:cNvPr>
          <p:cNvSpPr txBox="1"/>
          <p:nvPr/>
        </p:nvSpPr>
        <p:spPr>
          <a:xfrm>
            <a:off x="1534160" y="4572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4826000" y="6126480"/>
            <a:ext cx="5994400" cy="800219"/>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2800" dirty="0">
                <a:solidFill>
                  <a:srgbClr val="002060"/>
                </a:solidFill>
                <a:latin typeface="Georgia" panose="02040502050405020303" pitchFamily="18" charset="0"/>
              </a:rPr>
              <a:t>Nitin Shimpi</a:t>
            </a:r>
            <a:endParaRPr lang="en-IN" sz="3200" dirty="0">
              <a:solidFill>
                <a:schemeClr val="accent5">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Agenda</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2" y="646920"/>
            <a:ext cx="11037653" cy="4661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4208460"/>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Regressor</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p>
          <a:p>
            <a:pPr marL="857250" lvl="1" indent="-400050" algn="just">
              <a:lnSpc>
                <a:spcPct val="107000"/>
              </a:lnSpc>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Regressor (XGB)</a:t>
            </a: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err="1">
                <a:latin typeface="Georgia" panose="02040502050405020303" pitchFamily="18" charset="0"/>
              </a:rPr>
              <a:t>i</a:t>
            </a: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10" y="5291847"/>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Random Forest Regressor</a:t>
            </a:r>
            <a:r>
              <a:rPr lang="en-IN" sz="1800" dirty="0">
                <a:solidFill>
                  <a:srgbClr val="000000"/>
                </a:solidFill>
                <a:effectLst/>
                <a:latin typeface="Georgia" panose="02040502050405020303" pitchFamily="18" charset="0"/>
                <a:ea typeface="Calibri" panose="020F0502020204030204" pitchFamily="34" charset="0"/>
              </a:rPr>
              <a:t> model and getting </a:t>
            </a:r>
            <a:r>
              <a:rPr lang="en-IN" dirty="0">
                <a:solidFill>
                  <a:srgbClr val="000000"/>
                </a:solidFill>
                <a:latin typeface="Georgia" panose="02040502050405020303" pitchFamily="18" charset="0"/>
                <a:ea typeface="Calibri" panose="020F0502020204030204" pitchFamily="34" charset="0"/>
              </a:rPr>
              <a:t>90.15</a:t>
            </a:r>
            <a:r>
              <a:rPr lang="en-IN" sz="1800" dirty="0">
                <a:solidFill>
                  <a:srgbClr val="000000"/>
                </a:solidFill>
                <a:effectLst/>
                <a:latin typeface="Georgia" panose="02040502050405020303" pitchFamily="18" charset="0"/>
                <a:ea typeface="Calibri" panose="020F0502020204030204" pitchFamily="34" charset="0"/>
              </a:rPr>
              <a:t>%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921B369E-3E12-4F93-8A35-6BCBAE9A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10" y="959757"/>
            <a:ext cx="5151566" cy="4046571"/>
          </a:xfrm>
          <a:prstGeom prst="rect">
            <a:avLst/>
          </a:prstGeom>
        </p:spPr>
      </p:pic>
      <p:pic>
        <p:nvPicPr>
          <p:cNvPr id="6" name="Picture 5">
            <a:extLst>
              <a:ext uri="{FF2B5EF4-FFF2-40B4-BE49-F238E27FC236}">
                <a16:creationId xmlns:a16="http://schemas.microsoft.com/office/drawing/2014/main" id="{F7C5ADA1-B807-4CF5-B87C-F7A1932C7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702" y="959757"/>
            <a:ext cx="5730737" cy="4046572"/>
          </a:xfrm>
          <a:prstGeom prst="rect">
            <a:avLst/>
          </a:prstGeom>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dirty="0">
                <a:latin typeface="Georgia" panose="02040502050405020303" pitchFamily="18" charset="0"/>
              </a:rPr>
              <a:t>ii. Extra Tree Regressor:</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endParaRPr lang="en-US" sz="1800" spc="10"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Extra Tree</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88.65%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CDD169E-1BC8-4607-8FEE-90F867257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4" y="808494"/>
            <a:ext cx="5692633" cy="4366638"/>
          </a:xfrm>
          <a:prstGeom prst="rect">
            <a:avLst/>
          </a:prstGeom>
        </p:spPr>
      </p:pic>
      <p:pic>
        <p:nvPicPr>
          <p:cNvPr id="6" name="Picture 5">
            <a:extLst>
              <a:ext uri="{FF2B5EF4-FFF2-40B4-BE49-F238E27FC236}">
                <a16:creationId xmlns:a16="http://schemas.microsoft.com/office/drawing/2014/main" id="{CFBB5876-32EF-450D-954A-1F5B53236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567" y="938045"/>
            <a:ext cx="5359819" cy="4107536"/>
          </a:xfrm>
          <a:prstGeom prst="rect">
            <a:avLst/>
          </a:prstGeom>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dirty="0">
                <a:latin typeface="Georgia" panose="02040502050405020303" pitchFamily="18" charset="0"/>
              </a:rPr>
              <a:t>iii.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Gradient Boosting</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model and getting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90.82</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6A68C8A-0613-4DBC-926D-5635C9D8A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03" y="827966"/>
            <a:ext cx="5273497" cy="4168501"/>
          </a:xfrm>
          <a:prstGeom prst="rect">
            <a:avLst/>
          </a:prstGeom>
        </p:spPr>
      </p:pic>
      <p:pic>
        <p:nvPicPr>
          <p:cNvPr id="8" name="Picture 7">
            <a:extLst>
              <a:ext uri="{FF2B5EF4-FFF2-40B4-BE49-F238E27FC236}">
                <a16:creationId xmlns:a16="http://schemas.microsoft.com/office/drawing/2014/main" id="{43E8CF5D-E4AC-4A7C-BDB5-6404EAB0E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292" y="827966"/>
            <a:ext cx="5520355" cy="4099915"/>
          </a:xfrm>
          <a:prstGeom prst="rect">
            <a:avLst/>
          </a:prstGeom>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dirty="0">
                <a:latin typeface="Georgia" panose="02040502050405020303" pitchFamily="18" charset="0"/>
              </a:rPr>
              <a:t>iv. Extreme Gradient Boosting Regressor(XGB):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a:t>
            </a:r>
            <a:r>
              <a:rPr lang="en-IN" dirty="0">
                <a:solidFill>
                  <a:srgbClr val="000000"/>
                </a:solidFill>
                <a:latin typeface="Georgia" panose="02040502050405020303" pitchFamily="18" charset="0"/>
                <a:ea typeface="Calibri" panose="020F0502020204030204" pitchFamily="34" charset="0"/>
              </a:rPr>
              <a:t>XGB</a:t>
            </a:r>
            <a:r>
              <a:rPr lang="en-IN" sz="1800" dirty="0">
                <a:solidFill>
                  <a:srgbClr val="000000"/>
                </a:solidFill>
                <a:effectLst/>
                <a:latin typeface="Georgia" panose="02040502050405020303" pitchFamily="18" charset="0"/>
                <a:ea typeface="Calibri" panose="020F0502020204030204" pitchFamily="34" charset="0"/>
              </a:rPr>
              <a:t> Regressor model and getting 88.10%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D07B4C3E-7685-4CA6-BFE9-71ED44DC1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29" y="896060"/>
            <a:ext cx="5342083" cy="4580017"/>
          </a:xfrm>
          <a:prstGeom prst="rect">
            <a:avLst/>
          </a:prstGeom>
        </p:spPr>
      </p:pic>
      <p:pic>
        <p:nvPicPr>
          <p:cNvPr id="8" name="Picture 7">
            <a:extLst>
              <a:ext uri="{FF2B5EF4-FFF2-40B4-BE49-F238E27FC236}">
                <a16:creationId xmlns:a16="http://schemas.microsoft.com/office/drawing/2014/main" id="{4C6F18A7-F5D2-4568-9921-BE2F1552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990" y="934174"/>
            <a:ext cx="5793354" cy="4138019"/>
          </a:xfrm>
          <a:prstGeom prst="rect">
            <a:avLst/>
          </a:prstGeom>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dirty="0">
                <a:latin typeface="Georgia" panose="02040502050405020303" pitchFamily="18" charset="0"/>
              </a:rPr>
              <a:t>v. Bagging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a:t>
            </a:r>
            <a:r>
              <a:rPr lang="en-IN" dirty="0">
                <a:solidFill>
                  <a:srgbClr val="000000"/>
                </a:solidFill>
                <a:latin typeface="Georgia" panose="02040502050405020303" pitchFamily="18" charset="0"/>
                <a:ea typeface="Calibri" panose="020F0502020204030204" pitchFamily="34" charset="0"/>
              </a:rPr>
              <a:t>Bagging </a:t>
            </a:r>
            <a:r>
              <a:rPr lang="en-IN" sz="1800" dirty="0">
                <a:solidFill>
                  <a:srgbClr val="000000"/>
                </a:solidFill>
                <a:effectLst/>
                <a:latin typeface="Georgia" panose="02040502050405020303" pitchFamily="18" charset="0"/>
                <a:ea typeface="Calibri" panose="020F0502020204030204" pitchFamily="34" charset="0"/>
              </a:rPr>
              <a:t>Regressor model and getting </a:t>
            </a:r>
            <a:r>
              <a:rPr lang="en-IN" dirty="0">
                <a:solidFill>
                  <a:srgbClr val="000000"/>
                </a:solidFill>
                <a:latin typeface="Georgia" panose="02040502050405020303" pitchFamily="18" charset="0"/>
                <a:ea typeface="Calibri" panose="020F0502020204030204" pitchFamily="34" charset="0"/>
              </a:rPr>
              <a:t>87.90</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4" name="Picture 3">
            <a:extLst>
              <a:ext uri="{FF2B5EF4-FFF2-40B4-BE49-F238E27FC236}">
                <a16:creationId xmlns:a16="http://schemas.microsoft.com/office/drawing/2014/main" id="{FD09AA28-E9CB-43E3-9E6D-6E31CAA5E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11" y="1128203"/>
            <a:ext cx="5273497" cy="4398427"/>
          </a:xfrm>
          <a:prstGeom prst="rect">
            <a:avLst/>
          </a:prstGeom>
        </p:spPr>
      </p:pic>
      <p:pic>
        <p:nvPicPr>
          <p:cNvPr id="8" name="Picture 7">
            <a:extLst>
              <a:ext uri="{FF2B5EF4-FFF2-40B4-BE49-F238E27FC236}">
                <a16:creationId xmlns:a16="http://schemas.microsoft.com/office/drawing/2014/main" id="{94C68948-ACDF-4130-A2F6-97B5AD5E6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644" y="1128203"/>
            <a:ext cx="5654556" cy="4122777"/>
          </a:xfrm>
          <a:prstGeom prst="rect">
            <a:avLst/>
          </a:prstGeom>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D0FD9AD8-6908-4EBC-9933-D682210DC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05" y="1059250"/>
            <a:ext cx="6439458" cy="3559075"/>
          </a:xfrm>
          <a:prstGeom prst="rect">
            <a:avLst/>
          </a:prstGeom>
        </p:spPr>
      </p:pic>
    </p:spTree>
    <p:extLst>
      <p:ext uri="{BB962C8B-B14F-4D97-AF65-F5344CB8AC3E}">
        <p14:creationId xmlns:p14="http://schemas.microsoft.com/office/powerpoint/2010/main" val="254259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A8367CE-CC09-4AC2-AA67-743908E4B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84" y="1440620"/>
            <a:ext cx="6050804" cy="4667217"/>
          </a:xfrm>
          <a:prstGeom prst="rect">
            <a:avLst/>
          </a:prstGeom>
        </p:spPr>
      </p:pic>
    </p:spTree>
    <p:extLst>
      <p:ext uri="{BB962C8B-B14F-4D97-AF65-F5344CB8AC3E}">
        <p14:creationId xmlns:p14="http://schemas.microsoft.com/office/powerpoint/2010/main" val="269317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369332"/>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a:t>
            </a:r>
            <a:r>
              <a:rPr lang="en-IN" b="1" dirty="0">
                <a:solidFill>
                  <a:srgbClr val="000000"/>
                </a:solidFill>
                <a:latin typeface="Georgia" panose="02040502050405020303" pitchFamily="18" charset="0"/>
                <a:ea typeface="Calibri" panose="020F0502020204030204" pitchFamily="34" charset="0"/>
              </a:rPr>
              <a:t>XGB</a:t>
            </a:r>
            <a:r>
              <a:rPr lang="en-IN" sz="1800" b="1" dirty="0">
                <a:solidFill>
                  <a:srgbClr val="000000"/>
                </a:solidFill>
                <a:effectLst/>
                <a:latin typeface="Georgia" panose="02040502050405020303" pitchFamily="18" charset="0"/>
                <a:ea typeface="Calibri" panose="020F0502020204030204" pitchFamily="34" charset="0"/>
              </a:rPr>
              <a:t> Regressor </a:t>
            </a:r>
            <a:r>
              <a:rPr lang="en-IN" b="1" dirty="0">
                <a:solidFill>
                  <a:srgbClr val="000000"/>
                </a:solidFill>
                <a:latin typeface="Georgia" panose="02040502050405020303" pitchFamily="18" charset="0"/>
                <a:ea typeface="Calibri" panose="020F0502020204030204" pitchFamily="34" charset="0"/>
              </a:rPr>
              <a:t>giving</a:t>
            </a:r>
            <a:r>
              <a:rPr lang="en-IN" sz="1800" b="1" dirty="0">
                <a:solidFill>
                  <a:srgbClr val="000000"/>
                </a:solidFill>
                <a:effectLst/>
                <a:latin typeface="Georgia" panose="02040502050405020303" pitchFamily="18" charset="0"/>
                <a:ea typeface="Calibri" panose="020F0502020204030204" pitchFamily="34" charset="0"/>
              </a:rPr>
              <a:t> </a:t>
            </a:r>
            <a:r>
              <a:rPr lang="en-IN" b="1" dirty="0">
                <a:solidFill>
                  <a:srgbClr val="000000"/>
                </a:solidFill>
                <a:latin typeface="Georgia" panose="02040502050405020303" pitchFamily="18" charset="0"/>
                <a:ea typeface="Calibri" panose="020F0502020204030204" pitchFamily="34" charset="0"/>
              </a:rPr>
              <a:t>87.22</a:t>
            </a:r>
            <a:r>
              <a:rPr lang="en-IN" sz="1800" b="1" dirty="0">
                <a:solidFill>
                  <a:srgbClr val="000000"/>
                </a:solidFill>
                <a:effectLst/>
                <a:latin typeface="Georgia" panose="02040502050405020303" pitchFamily="18" charset="0"/>
                <a:ea typeface="Calibri" panose="020F0502020204030204" pitchFamily="34" charset="0"/>
              </a:rPr>
              <a:t>% after tuning the model.</a:t>
            </a:r>
            <a:endParaRPr lang="en-IN" b="1" dirty="0">
              <a:latin typeface="Georgia" panose="02040502050405020303" pitchFamily="18" charset="0"/>
            </a:endParaRPr>
          </a:p>
        </p:txBody>
      </p:sp>
      <p:pic>
        <p:nvPicPr>
          <p:cNvPr id="4" name="Picture 3">
            <a:extLst>
              <a:ext uri="{FF2B5EF4-FFF2-40B4-BE49-F238E27FC236}">
                <a16:creationId xmlns:a16="http://schemas.microsoft.com/office/drawing/2014/main" id="{C99DDFD1-F209-4A94-9E16-91BF8B20A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17" y="1161383"/>
            <a:ext cx="5667983" cy="3452159"/>
          </a:xfrm>
          <a:prstGeom prst="rect">
            <a:avLst/>
          </a:prstGeom>
        </p:spPr>
      </p:pic>
      <p:pic>
        <p:nvPicPr>
          <p:cNvPr id="8" name="Picture 7">
            <a:extLst>
              <a:ext uri="{FF2B5EF4-FFF2-40B4-BE49-F238E27FC236}">
                <a16:creationId xmlns:a16="http://schemas.microsoft.com/office/drawing/2014/main" id="{C3A57097-249B-4443-87CB-BF176639B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162" y="1251751"/>
            <a:ext cx="5169474" cy="3275861"/>
          </a:xfrm>
          <a:prstGeom prst="rect">
            <a:avLst/>
          </a:prstGeom>
        </p:spPr>
      </p:pic>
    </p:spTree>
    <p:extLst>
      <p:ext uri="{BB962C8B-B14F-4D97-AF65-F5344CB8AC3E}">
        <p14:creationId xmlns:p14="http://schemas.microsoft.com/office/powerpoint/2010/main" val="205020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B7E14E3-C47D-474C-AAA0-6EEEC8315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447" y="1194810"/>
            <a:ext cx="5852667" cy="3927605"/>
          </a:xfrm>
          <a:prstGeom prst="rect">
            <a:avLst/>
          </a:prstGeom>
        </p:spPr>
      </p:pic>
    </p:spTree>
    <p:extLst>
      <p:ext uri="{BB962C8B-B14F-4D97-AF65-F5344CB8AC3E}">
        <p14:creationId xmlns:p14="http://schemas.microsoft.com/office/powerpoint/2010/main" val="182501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a:t>
            </a:r>
            <a:r>
              <a:rPr lang="en-IN" dirty="0">
                <a:latin typeface="Georgia" panose="02040502050405020303" pitchFamily="18" charset="0"/>
                <a:ea typeface="Calibri" panose="020F0502020204030204" pitchFamily="34" charset="0"/>
                <a:cs typeface="Times New Roman" panose="02020603050405020304" pitchFamily="18" charset="0"/>
              </a:rPr>
              <a:t>gives the</a:t>
            </a:r>
            <a:r>
              <a:rPr lang="en-IN" sz="1800" dirty="0">
                <a:effectLst/>
                <a:latin typeface="Georgia" panose="02040502050405020303" pitchFamily="18" charset="0"/>
                <a:ea typeface="Calibri" panose="020F0502020204030204" pitchFamily="34" charset="0"/>
                <a:cs typeface="Times New Roman" panose="02020603050405020304" pitchFamily="18" charset="0"/>
              </a:rPr>
              <a:t> R2 score  </a:t>
            </a:r>
            <a:r>
              <a:rPr lang="en-IN" sz="1800">
                <a:effectLst/>
                <a:latin typeface="Georgia" panose="02040502050405020303" pitchFamily="18" charset="0"/>
                <a:ea typeface="Calibri" panose="020F0502020204030204" pitchFamily="34" charset="0"/>
                <a:cs typeface="Times New Roman" panose="02020603050405020304" pitchFamily="18" charset="0"/>
              </a:rPr>
              <a:t>87.22%. </a:t>
            </a:r>
            <a:r>
              <a:rPr lang="en-IN" sz="1800" dirty="0">
                <a:effectLst/>
                <a:latin typeface="Georgia" panose="02040502050405020303" pitchFamily="18" charset="0"/>
                <a:ea typeface="Calibri" panose="020F0502020204030204" pitchFamily="34" charset="0"/>
                <a:cs typeface="Times New Roman" panose="02020603050405020304" pitchFamily="18" charset="0"/>
              </a:rPr>
              <a:t>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1225</TotalTime>
  <Words>4307</Words>
  <Application>Microsoft Office PowerPoint</Application>
  <PresentationFormat>Widescreen</PresentationFormat>
  <Paragraphs>278</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Shimpi Nitin</cp:lastModifiedBy>
  <cp:revision>79</cp:revision>
  <dcterms:created xsi:type="dcterms:W3CDTF">2021-10-03T06:22:26Z</dcterms:created>
  <dcterms:modified xsi:type="dcterms:W3CDTF">2022-08-30T12:29:42Z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etDate">
    <vt:lpwstr>2022-08-30T12:29:41Z</vt:lpwstr>
  </property>
  <property fmtid="{D5CDD505-2E9C-101B-9397-08002B2CF9AE}" pid="4" name="MSIP_Label_25b55a0c-bcf3-45fe-8d6b-e30a646beadd_Method">
    <vt:lpwstr>Privileged</vt:lpwstr>
  </property>
  <property fmtid="{D5CDD505-2E9C-101B-9397-08002B2CF9AE}" pid="5" name="MSIP_Label_25b55a0c-bcf3-45fe-8d6b-e30a646beadd_Name">
    <vt:lpwstr>Internal</vt:lpwstr>
  </property>
  <property fmtid="{D5CDD505-2E9C-101B-9397-08002B2CF9AE}" pid="6" name="MSIP_Label_25b55a0c-bcf3-45fe-8d6b-e30a646beadd_SiteId">
    <vt:lpwstr>d2d2794a-61cc-4823-9690-8e288fd554cc</vt:lpwstr>
  </property>
  <property fmtid="{D5CDD505-2E9C-101B-9397-08002B2CF9AE}" pid="7" name="MSIP_Label_25b55a0c-bcf3-45fe-8d6b-e30a646beadd_ActionId">
    <vt:lpwstr>20f13083-51bd-4c3a-8a7c-690b03463539</vt:lpwstr>
  </property>
  <property fmtid="{D5CDD505-2E9C-101B-9397-08002B2CF9AE}" pid="8" name="MSIP_Label_25b55a0c-bcf3-45fe-8d6b-e30a646beadd_ContentBits">
    <vt:lpwstr>2</vt:lpwstr>
  </property>
</Properties>
</file>